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77" r:id="rId1"/>
  </p:sldMasterIdLst>
  <p:notesMasterIdLst>
    <p:notesMasterId r:id="rId3"/>
  </p:notesMasterIdLst>
  <p:sldIdLst>
    <p:sldId id="258" r:id="rId2"/>
  </p:sldIdLst>
  <p:sldSz cx="32918400" cy="43891200"/>
  <p:notesSz cx="37947600" cy="50749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399662"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799310"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198973"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598630"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1998278" algn="l" defTabSz="799310" rtl="0" eaLnBrk="1" latinLnBrk="0" hangingPunct="1"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397941" algn="l" defTabSz="799310" rtl="0" eaLnBrk="1" latinLnBrk="0" hangingPunct="1"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2797603" algn="l" defTabSz="799310" rtl="0" eaLnBrk="1" latinLnBrk="0" hangingPunct="1"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197251" algn="l" defTabSz="799310" rtl="0" eaLnBrk="1" latinLnBrk="0" hangingPunct="1"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7E3"/>
    <a:srgbClr val="E5DFDB"/>
    <a:srgbClr val="FFF7DA"/>
    <a:srgbClr val="EDDFDF"/>
    <a:srgbClr val="DACDCD"/>
    <a:srgbClr val="DAC4B2"/>
    <a:srgbClr val="CA0202"/>
    <a:srgbClr val="E20000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545" autoAdjust="0"/>
    <p:restoredTop sz="99296" autoAdjust="0"/>
  </p:normalViewPr>
  <p:slideViewPr>
    <p:cSldViewPr>
      <p:cViewPr>
        <p:scale>
          <a:sx n="30" d="100"/>
          <a:sy n="30" d="100"/>
        </p:scale>
        <p:origin x="1114" y="19"/>
      </p:cViewPr>
      <p:guideLst>
        <p:guide orient="horz" pos="13824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6459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>
                <a:latin typeface="Arial" charset="0"/>
                <a:ea typeface="+mn-ea"/>
                <a:cs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1488400" y="0"/>
            <a:ext cx="16459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>
                <a:latin typeface="Arial" charset="0"/>
                <a:ea typeface="+mn-ea"/>
                <a:cs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30050" y="3810000"/>
            <a:ext cx="14287500" cy="1905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029200" y="24079200"/>
            <a:ext cx="27889200" cy="228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8234600"/>
            <a:ext cx="16459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latin typeface="Arial" charset="0"/>
                <a:ea typeface="+mn-ea"/>
                <a:cs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1488400" y="48234600"/>
            <a:ext cx="16459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ea typeface="SimSun" pitchFamily="2" charset="-122"/>
              </a:defRPr>
            </a:lvl1pPr>
          </a:lstStyle>
          <a:p>
            <a:fld id="{F292183B-F5F8-4439-922E-D0C2BF219BD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0747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ＭＳ Ｐゴシック" charset="-128"/>
      </a:defRPr>
    </a:lvl1pPr>
    <a:lvl2pPr marL="399662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79931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1989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59863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1998278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97941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97603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97251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314095F-9EDE-4C7C-9E58-3C0D148A5523}" type="slidenum">
              <a:rPr lang="en-US" altLang="zh-CN" sz="1200" baseline="0">
                <a:ea typeface="SimSun" pitchFamily="2" charset="-122"/>
              </a:rPr>
              <a:pPr eaLnBrk="1" hangingPunct="1"/>
              <a:t>1</a:t>
            </a:fld>
            <a:endParaRPr lang="en-US" altLang="zh-CN" sz="1200" baseline="0">
              <a:ea typeface="SimSun" pitchFamily="2" charset="-122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30050" y="3810000"/>
            <a:ext cx="14287500" cy="19050000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 smtClean="0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6367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4114800" y="7183123"/>
            <a:ext cx="24688800" cy="15280640"/>
          </a:xfrm>
        </p:spPr>
        <p:txBody>
          <a:bodyPr anchor="b"/>
          <a:lstStyle>
            <a:lvl1pPr algn="ctr">
              <a:defRPr sz="16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6480"/>
            </a:lvl1pPr>
            <a:lvl2pPr marL="1234440" indent="0" algn="ctr">
              <a:buNone/>
              <a:defRPr sz="5400"/>
            </a:lvl2pPr>
            <a:lvl3pPr marL="2468880" indent="0" algn="ctr">
              <a:buNone/>
              <a:defRPr sz="4860"/>
            </a:lvl3pPr>
            <a:lvl4pPr marL="3703320" indent="0" algn="ctr">
              <a:buNone/>
              <a:defRPr sz="4320"/>
            </a:lvl4pPr>
            <a:lvl5pPr marL="4937760" indent="0" algn="ctr">
              <a:buNone/>
              <a:defRPr sz="4320"/>
            </a:lvl5pPr>
            <a:lvl6pPr marL="6172200" indent="0" algn="ctr">
              <a:buNone/>
              <a:defRPr sz="4320"/>
            </a:lvl6pPr>
            <a:lvl7pPr marL="7406640" indent="0" algn="ctr">
              <a:buNone/>
              <a:defRPr sz="4320"/>
            </a:lvl7pPr>
            <a:lvl8pPr marL="8641080" indent="0" algn="ctr">
              <a:buNone/>
              <a:defRPr sz="4320"/>
            </a:lvl8pPr>
            <a:lvl9pPr marL="9875520" indent="0" algn="ctr">
              <a:buNone/>
              <a:defRPr sz="432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E749-6C7C-465B-A61C-951C49A85D3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681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E749-6C7C-465B-A61C-951C49A85D3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649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23557230" y="2336800"/>
            <a:ext cx="7098030" cy="37195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263140" y="2336800"/>
            <a:ext cx="20882610" cy="37195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E749-6C7C-465B-A61C-951C49A85D3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011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E749-6C7C-465B-A61C-951C49A85D3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44180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45995" y="10942326"/>
            <a:ext cx="28392120" cy="18257517"/>
          </a:xfrm>
        </p:spPr>
        <p:txBody>
          <a:bodyPr anchor="b"/>
          <a:lstStyle>
            <a:lvl1pPr>
              <a:defRPr sz="16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45995" y="29372566"/>
            <a:ext cx="28392120" cy="9601197"/>
          </a:xfrm>
        </p:spPr>
        <p:txBody>
          <a:bodyPr/>
          <a:lstStyle>
            <a:lvl1pPr marL="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86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E749-6C7C-465B-A61C-951C49A85D3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0912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E749-6C7C-465B-A61C-951C49A85D3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80173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67428" y="2336803"/>
            <a:ext cx="28392120" cy="848360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67429" y="10759443"/>
            <a:ext cx="13926025" cy="5273037"/>
          </a:xfrm>
        </p:spPr>
        <p:txBody>
          <a:bodyPr anchor="b"/>
          <a:lstStyle>
            <a:lvl1pPr marL="0" indent="0">
              <a:buNone/>
              <a:defRPr sz="648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860" b="1"/>
            </a:lvl3pPr>
            <a:lvl4pPr marL="3703320" indent="0">
              <a:buNone/>
              <a:defRPr sz="4320" b="1"/>
            </a:lvl4pPr>
            <a:lvl5pPr marL="4937760" indent="0">
              <a:buNone/>
              <a:defRPr sz="4320" b="1"/>
            </a:lvl5pPr>
            <a:lvl6pPr marL="6172200" indent="0">
              <a:buNone/>
              <a:defRPr sz="4320" b="1"/>
            </a:lvl6pPr>
            <a:lvl7pPr marL="7406640" indent="0">
              <a:buNone/>
              <a:defRPr sz="4320" b="1"/>
            </a:lvl7pPr>
            <a:lvl8pPr marL="8641080" indent="0">
              <a:buNone/>
              <a:defRPr sz="4320" b="1"/>
            </a:lvl8pPr>
            <a:lvl9pPr marL="9875520" indent="0">
              <a:buNone/>
              <a:defRPr sz="432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267429" y="16032480"/>
            <a:ext cx="13926025" cy="235813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16664940" y="10759443"/>
            <a:ext cx="13994608" cy="5273037"/>
          </a:xfrm>
        </p:spPr>
        <p:txBody>
          <a:bodyPr anchor="b"/>
          <a:lstStyle>
            <a:lvl1pPr marL="0" indent="0">
              <a:buNone/>
              <a:defRPr sz="648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860" b="1"/>
            </a:lvl3pPr>
            <a:lvl4pPr marL="3703320" indent="0">
              <a:buNone/>
              <a:defRPr sz="4320" b="1"/>
            </a:lvl4pPr>
            <a:lvl5pPr marL="4937760" indent="0">
              <a:buNone/>
              <a:defRPr sz="4320" b="1"/>
            </a:lvl5pPr>
            <a:lvl6pPr marL="6172200" indent="0">
              <a:buNone/>
              <a:defRPr sz="4320" b="1"/>
            </a:lvl6pPr>
            <a:lvl7pPr marL="7406640" indent="0">
              <a:buNone/>
              <a:defRPr sz="4320" b="1"/>
            </a:lvl7pPr>
            <a:lvl8pPr marL="8641080" indent="0">
              <a:buNone/>
              <a:defRPr sz="4320" b="1"/>
            </a:lvl8pPr>
            <a:lvl9pPr marL="9875520" indent="0">
              <a:buNone/>
              <a:defRPr sz="432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16664940" y="16032480"/>
            <a:ext cx="13994608" cy="235813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E749-6C7C-465B-A61C-951C49A85D3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1285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E749-6C7C-465B-A61C-951C49A85D3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67055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E749-6C7C-465B-A61C-951C49A85D3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285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67429" y="2926080"/>
            <a:ext cx="10617040" cy="10241280"/>
          </a:xfrm>
        </p:spPr>
        <p:txBody>
          <a:bodyPr anchor="b"/>
          <a:lstStyle>
            <a:lvl1pPr>
              <a:defRPr sz="864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994608" y="6319523"/>
            <a:ext cx="16664940" cy="31191200"/>
          </a:xfrm>
        </p:spPr>
        <p:txBody>
          <a:bodyPr/>
          <a:lstStyle>
            <a:lvl1pPr>
              <a:defRPr sz="8640"/>
            </a:lvl1pPr>
            <a:lvl2pPr>
              <a:defRPr sz="7560"/>
            </a:lvl2pPr>
            <a:lvl3pPr>
              <a:defRPr sz="648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267429" y="13167360"/>
            <a:ext cx="10617040" cy="24394163"/>
          </a:xfrm>
        </p:spPr>
        <p:txBody>
          <a:bodyPr/>
          <a:lstStyle>
            <a:lvl1pPr marL="0" indent="0">
              <a:buNone/>
              <a:defRPr sz="4320"/>
            </a:lvl1pPr>
            <a:lvl2pPr marL="1234440" indent="0">
              <a:buNone/>
              <a:defRPr sz="3780"/>
            </a:lvl2pPr>
            <a:lvl3pPr marL="2468880" indent="0">
              <a:buNone/>
              <a:defRPr sz="3240"/>
            </a:lvl3pPr>
            <a:lvl4pPr marL="3703320" indent="0">
              <a:buNone/>
              <a:defRPr sz="2700"/>
            </a:lvl4pPr>
            <a:lvl5pPr marL="4937760" indent="0">
              <a:buNone/>
              <a:defRPr sz="2700"/>
            </a:lvl5pPr>
            <a:lvl6pPr marL="6172200" indent="0">
              <a:buNone/>
              <a:defRPr sz="2700"/>
            </a:lvl6pPr>
            <a:lvl7pPr marL="7406640" indent="0">
              <a:buNone/>
              <a:defRPr sz="2700"/>
            </a:lvl7pPr>
            <a:lvl8pPr marL="8641080" indent="0">
              <a:buNone/>
              <a:defRPr sz="2700"/>
            </a:lvl8pPr>
            <a:lvl9pPr marL="9875520" indent="0">
              <a:buNone/>
              <a:defRPr sz="27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E749-6C7C-465B-A61C-951C49A85D3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347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67429" y="2926080"/>
            <a:ext cx="10617040" cy="10241280"/>
          </a:xfrm>
        </p:spPr>
        <p:txBody>
          <a:bodyPr anchor="b"/>
          <a:lstStyle>
            <a:lvl1pPr>
              <a:defRPr sz="864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3994608" y="6319523"/>
            <a:ext cx="16664940" cy="31191200"/>
          </a:xfrm>
        </p:spPr>
        <p:txBody>
          <a:bodyPr/>
          <a:lstStyle>
            <a:lvl1pPr marL="0" indent="0">
              <a:buNone/>
              <a:defRPr sz="8640"/>
            </a:lvl1pPr>
            <a:lvl2pPr marL="1234440" indent="0">
              <a:buNone/>
              <a:defRPr sz="7560"/>
            </a:lvl2pPr>
            <a:lvl3pPr marL="2468880" indent="0">
              <a:buNone/>
              <a:defRPr sz="648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267429" y="13167360"/>
            <a:ext cx="10617040" cy="24394163"/>
          </a:xfrm>
        </p:spPr>
        <p:txBody>
          <a:bodyPr/>
          <a:lstStyle>
            <a:lvl1pPr marL="0" indent="0">
              <a:buNone/>
              <a:defRPr sz="4320"/>
            </a:lvl1pPr>
            <a:lvl2pPr marL="1234440" indent="0">
              <a:buNone/>
              <a:defRPr sz="3780"/>
            </a:lvl2pPr>
            <a:lvl3pPr marL="2468880" indent="0">
              <a:buNone/>
              <a:defRPr sz="3240"/>
            </a:lvl3pPr>
            <a:lvl4pPr marL="3703320" indent="0">
              <a:buNone/>
              <a:defRPr sz="2700"/>
            </a:lvl4pPr>
            <a:lvl5pPr marL="4937760" indent="0">
              <a:buNone/>
              <a:defRPr sz="2700"/>
            </a:lvl5pPr>
            <a:lvl6pPr marL="6172200" indent="0">
              <a:buNone/>
              <a:defRPr sz="2700"/>
            </a:lvl6pPr>
            <a:lvl7pPr marL="7406640" indent="0">
              <a:buNone/>
              <a:defRPr sz="2700"/>
            </a:lvl7pPr>
            <a:lvl8pPr marL="8641080" indent="0">
              <a:buNone/>
              <a:defRPr sz="2700"/>
            </a:lvl8pPr>
            <a:lvl9pPr marL="9875520" indent="0">
              <a:buNone/>
              <a:defRPr sz="27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E749-6C7C-465B-A61C-951C49A85D3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7791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2263140" y="2336803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2263140" y="40680643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0904220" y="40680643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23248620" y="40680643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2E749-6C7C-465B-A61C-951C49A85D3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0607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txStyles>
    <p:titleStyle>
      <a:lvl1pPr algn="l" defTabSz="2468880" rtl="0" eaLnBrk="1" latinLnBrk="0" hangingPunct="1">
        <a:lnSpc>
          <a:spcPct val="90000"/>
        </a:lnSpc>
        <a:spcBef>
          <a:spcPct val="0"/>
        </a:spcBef>
        <a:buNone/>
        <a:defRPr sz="118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7220" indent="-617220" algn="l" defTabSz="2468880" rtl="0" eaLnBrk="1" latinLnBrk="0" hangingPunct="1">
        <a:lnSpc>
          <a:spcPct val="90000"/>
        </a:lnSpc>
        <a:spcBef>
          <a:spcPts val="27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16"/>
          <p:cNvSpPr txBox="1">
            <a:spLocks noChangeArrowheads="1"/>
          </p:cNvSpPr>
          <p:nvPr/>
        </p:nvSpPr>
        <p:spPr bwMode="auto">
          <a:xfrm>
            <a:off x="5509856" y="679715"/>
            <a:ext cx="21014870" cy="3226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9944" tIns="29978" rIns="59944" bIns="29978">
            <a:spAutoFit/>
          </a:bodyPr>
          <a:lstStyle>
            <a:lvl1pPr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altLang="zh-CN" sz="5400" baseline="0" dirty="0">
                <a:ea typeface="SimSun" pitchFamily="2" charset="-122"/>
              </a:rPr>
              <a:t>[Insert Title]</a:t>
            </a:r>
            <a:endParaRPr lang="en-US" altLang="zh-CN" sz="5400" baseline="0" dirty="0">
              <a:ea typeface="SimSun" pitchFamily="2" charset="-122"/>
            </a:endParaRPr>
          </a:p>
          <a:p>
            <a:pPr algn="ctr" eaLnBrk="1" hangingPunct="1">
              <a:spcBef>
                <a:spcPts val="0"/>
              </a:spcBef>
            </a:pPr>
            <a:r>
              <a:rPr lang="en-US" sz="6150" dirty="0"/>
              <a:t>[Insert Authors (RA First)]</a:t>
            </a:r>
            <a:endParaRPr lang="en-US" sz="6150" dirty="0"/>
          </a:p>
          <a:p>
            <a:pPr algn="ctr" eaLnBrk="1" hangingPunct="1">
              <a:spcBef>
                <a:spcPts val="0"/>
              </a:spcBef>
            </a:pPr>
            <a:endParaRPr lang="en-US" sz="6150" dirty="0"/>
          </a:p>
          <a:p>
            <a:pPr algn="ctr" eaLnBrk="1" hangingPunct="1">
              <a:spcBef>
                <a:spcPct val="50000"/>
              </a:spcBef>
            </a:pPr>
            <a:endParaRPr lang="en-US" altLang="zh-CN" sz="4650" baseline="0" dirty="0">
              <a:ea typeface="SimSun" pitchFamily="2" charset="-122"/>
            </a:endParaRPr>
          </a:p>
        </p:txBody>
      </p:sp>
      <p:sp>
        <p:nvSpPr>
          <p:cNvPr id="14341" name="Text Box 18"/>
          <p:cNvSpPr txBox="1">
            <a:spLocks noChangeArrowheads="1"/>
          </p:cNvSpPr>
          <p:nvPr/>
        </p:nvSpPr>
        <p:spPr bwMode="auto">
          <a:xfrm>
            <a:off x="2007376" y="2486284"/>
            <a:ext cx="28019830" cy="392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9944" tIns="29978" rIns="59944" bIns="29978">
            <a:spAutoFit/>
          </a:bodyPr>
          <a:lstStyle>
            <a:lvl1pPr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zh-CN" sz="3600" baseline="0" dirty="0">
                <a:ea typeface="SimSun" pitchFamily="2" charset="-122"/>
              </a:rPr>
              <a:t>[Insert Department], </a:t>
            </a:r>
            <a:r>
              <a:rPr lang="en-US" altLang="zh-CN" sz="3600" baseline="0" dirty="0">
                <a:ea typeface="SimSun" pitchFamily="2" charset="-122"/>
              </a:rPr>
              <a:t>Rutgers University, Piscataway, New Jersey 08854 </a:t>
            </a:r>
          </a:p>
        </p:txBody>
      </p:sp>
      <p:sp>
        <p:nvSpPr>
          <p:cNvPr id="14346" name="Rectangle 45"/>
          <p:cNvSpPr>
            <a:spLocks noChangeArrowheads="1"/>
          </p:cNvSpPr>
          <p:nvPr/>
        </p:nvSpPr>
        <p:spPr bwMode="auto">
          <a:xfrm>
            <a:off x="1028700" y="16579476"/>
            <a:ext cx="9846130" cy="930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9944" tIns="29978" rIns="59944" bIns="29978" anchor="ctr">
            <a:spAutoFit/>
          </a:bodyPr>
          <a:lstStyle/>
          <a:p>
            <a:pPr algn="ctr"/>
            <a:endParaRPr lang="en-US" altLang="zh-CN" sz="3225" dirty="0">
              <a:ea typeface="SimSun" pitchFamily="2" charset="-122"/>
            </a:endParaRPr>
          </a:p>
          <a:p>
            <a:pPr algn="ctr"/>
            <a:endParaRPr lang="en-US" altLang="zh-CN" sz="1425" dirty="0">
              <a:ea typeface="SimSun" pitchFamily="2" charset="-122"/>
            </a:endParaRPr>
          </a:p>
          <a:p>
            <a:pPr algn="just">
              <a:spcAft>
                <a:spcPts val="1970"/>
              </a:spcAft>
            </a:pPr>
            <a:r>
              <a:rPr lang="en-US" altLang="zh-CN" sz="2550" dirty="0">
                <a:ea typeface="SimSun" pitchFamily="2" charset="-122"/>
              </a:rPr>
              <a:t>	</a:t>
            </a:r>
            <a:endParaRPr lang="en-US" altLang="zh-CN" sz="2550" baseline="0" dirty="0">
              <a:ea typeface="SimSun" pitchFamily="2" charset="-122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24000" y="3992034"/>
            <a:ext cx="30099000" cy="9907708"/>
            <a:chOff x="1219200" y="6557962"/>
            <a:chExt cx="16106775" cy="10210799"/>
          </a:xfrm>
        </p:grpSpPr>
        <p:sp>
          <p:nvSpPr>
            <p:cNvPr id="14342" name="Rectangle 31"/>
            <p:cNvSpPr>
              <a:spLocks noChangeArrowheads="1"/>
            </p:cNvSpPr>
            <p:nvPr/>
          </p:nvSpPr>
          <p:spPr bwMode="auto">
            <a:xfrm>
              <a:off x="1219200" y="6557962"/>
              <a:ext cx="16078200" cy="10210799"/>
            </a:xfrm>
            <a:prstGeom prst="rect">
              <a:avLst/>
            </a:prstGeom>
            <a:noFill/>
            <a:ln w="12700" cmpd="sng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550" baseline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219200" y="6572713"/>
              <a:ext cx="16106775" cy="606630"/>
            </a:xfrm>
            <a:custGeom>
              <a:avLst/>
              <a:gdLst>
                <a:gd name="connsiteX0" fmla="*/ 0 w 16106775"/>
                <a:gd name="connsiteY0" fmla="*/ 0 h 646331"/>
                <a:gd name="connsiteX1" fmla="*/ 16106775 w 16106775"/>
                <a:gd name="connsiteY1" fmla="*/ 0 h 646331"/>
                <a:gd name="connsiteX2" fmla="*/ 16106775 w 16106775"/>
                <a:gd name="connsiteY2" fmla="*/ 646331 h 646331"/>
                <a:gd name="connsiteX3" fmla="*/ 0 w 16106775"/>
                <a:gd name="connsiteY3" fmla="*/ 646331 h 646331"/>
                <a:gd name="connsiteX4" fmla="*/ 0 w 16106775"/>
                <a:gd name="connsiteY4" fmla="*/ 0 h 646331"/>
                <a:gd name="connsiteX0" fmla="*/ 0 w 16106775"/>
                <a:gd name="connsiteY0" fmla="*/ 0 h 817781"/>
                <a:gd name="connsiteX1" fmla="*/ 16106775 w 16106775"/>
                <a:gd name="connsiteY1" fmla="*/ 0 h 817781"/>
                <a:gd name="connsiteX2" fmla="*/ 16106775 w 16106775"/>
                <a:gd name="connsiteY2" fmla="*/ 646331 h 817781"/>
                <a:gd name="connsiteX3" fmla="*/ 0 w 16106775"/>
                <a:gd name="connsiteY3" fmla="*/ 817781 h 817781"/>
                <a:gd name="connsiteX4" fmla="*/ 0 w 16106775"/>
                <a:gd name="connsiteY4" fmla="*/ 0 h 817781"/>
                <a:gd name="connsiteX0" fmla="*/ 0 w 16106775"/>
                <a:gd name="connsiteY0" fmla="*/ 0 h 817781"/>
                <a:gd name="connsiteX1" fmla="*/ 16106775 w 16106775"/>
                <a:gd name="connsiteY1" fmla="*/ 0 h 817781"/>
                <a:gd name="connsiteX2" fmla="*/ 16106775 w 16106775"/>
                <a:gd name="connsiteY2" fmla="*/ 817781 h 817781"/>
                <a:gd name="connsiteX3" fmla="*/ 0 w 16106775"/>
                <a:gd name="connsiteY3" fmla="*/ 817781 h 817781"/>
                <a:gd name="connsiteX4" fmla="*/ 0 w 16106775"/>
                <a:gd name="connsiteY4" fmla="*/ 0 h 817781"/>
                <a:gd name="connsiteX0" fmla="*/ 0 w 16106775"/>
                <a:gd name="connsiteY0" fmla="*/ 0 h 979756"/>
                <a:gd name="connsiteX1" fmla="*/ 16106775 w 16106775"/>
                <a:gd name="connsiteY1" fmla="*/ 0 h 979756"/>
                <a:gd name="connsiteX2" fmla="*/ 16106775 w 16106775"/>
                <a:gd name="connsiteY2" fmla="*/ 817781 h 979756"/>
                <a:gd name="connsiteX3" fmla="*/ 0 w 16106775"/>
                <a:gd name="connsiteY3" fmla="*/ 979756 h 979756"/>
                <a:gd name="connsiteX4" fmla="*/ 0 w 16106775"/>
                <a:gd name="connsiteY4" fmla="*/ 0 h 979756"/>
                <a:gd name="connsiteX0" fmla="*/ 0 w 16106775"/>
                <a:gd name="connsiteY0" fmla="*/ 0 h 979756"/>
                <a:gd name="connsiteX1" fmla="*/ 16106775 w 16106775"/>
                <a:gd name="connsiteY1" fmla="*/ 0 h 979756"/>
                <a:gd name="connsiteX2" fmla="*/ 16106775 w 16106775"/>
                <a:gd name="connsiteY2" fmla="*/ 979756 h 979756"/>
                <a:gd name="connsiteX3" fmla="*/ 0 w 16106775"/>
                <a:gd name="connsiteY3" fmla="*/ 979756 h 979756"/>
                <a:gd name="connsiteX4" fmla="*/ 0 w 16106775"/>
                <a:gd name="connsiteY4" fmla="*/ 0 h 979756"/>
                <a:gd name="connsiteX0" fmla="*/ 0 w 16106775"/>
                <a:gd name="connsiteY0" fmla="*/ 0 h 979756"/>
                <a:gd name="connsiteX1" fmla="*/ 16106775 w 16106775"/>
                <a:gd name="connsiteY1" fmla="*/ 0 h 979756"/>
                <a:gd name="connsiteX2" fmla="*/ 16106775 w 16106775"/>
                <a:gd name="connsiteY2" fmla="*/ 979756 h 979756"/>
                <a:gd name="connsiteX3" fmla="*/ 15741 w 16106775"/>
                <a:gd name="connsiteY3" fmla="*/ 763643 h 979756"/>
                <a:gd name="connsiteX4" fmla="*/ 0 w 16106775"/>
                <a:gd name="connsiteY4" fmla="*/ 0 h 979756"/>
                <a:gd name="connsiteX0" fmla="*/ 0 w 16106775"/>
                <a:gd name="connsiteY0" fmla="*/ 0 h 763643"/>
                <a:gd name="connsiteX1" fmla="*/ 16106775 w 16106775"/>
                <a:gd name="connsiteY1" fmla="*/ 0 h 763643"/>
                <a:gd name="connsiteX2" fmla="*/ 16091032 w 16106775"/>
                <a:gd name="connsiteY2" fmla="*/ 750930 h 763643"/>
                <a:gd name="connsiteX3" fmla="*/ 15741 w 16106775"/>
                <a:gd name="connsiteY3" fmla="*/ 763643 h 763643"/>
                <a:gd name="connsiteX4" fmla="*/ 0 w 16106775"/>
                <a:gd name="connsiteY4" fmla="*/ 0 h 763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106775" h="763643">
                  <a:moveTo>
                    <a:pt x="0" y="0"/>
                  </a:moveTo>
                  <a:lnTo>
                    <a:pt x="16106775" y="0"/>
                  </a:lnTo>
                  <a:lnTo>
                    <a:pt x="16091032" y="750930"/>
                  </a:lnTo>
                  <a:lnTo>
                    <a:pt x="15741" y="763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  <a:ln w="12700" cmpd="sng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3225" baseline="0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Abstract</a:t>
              </a:r>
              <a:endParaRPr lang="en-US" sz="3225" baseline="0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523999" y="35197745"/>
            <a:ext cx="30322885" cy="5797855"/>
            <a:chOff x="34856966" y="21085710"/>
            <a:chExt cx="15551755" cy="4959476"/>
          </a:xfrm>
        </p:grpSpPr>
        <p:sp>
          <p:nvSpPr>
            <p:cNvPr id="84" name="Title 1"/>
            <p:cNvSpPr txBox="1">
              <a:spLocks/>
            </p:cNvSpPr>
            <p:nvPr/>
          </p:nvSpPr>
          <p:spPr>
            <a:xfrm>
              <a:off x="34861502" y="21085710"/>
              <a:ext cx="15547219" cy="843087"/>
            </a:xfrm>
            <a:custGeom>
              <a:avLst/>
              <a:gdLst>
                <a:gd name="connsiteX0" fmla="*/ 0 w 15547215"/>
                <a:gd name="connsiteY0" fmla="*/ 0 h 852488"/>
                <a:gd name="connsiteX1" fmla="*/ 15547215 w 15547215"/>
                <a:gd name="connsiteY1" fmla="*/ 0 h 852488"/>
                <a:gd name="connsiteX2" fmla="*/ 15547215 w 15547215"/>
                <a:gd name="connsiteY2" fmla="*/ 852488 h 852488"/>
                <a:gd name="connsiteX3" fmla="*/ 0 w 15547215"/>
                <a:gd name="connsiteY3" fmla="*/ 852488 h 852488"/>
                <a:gd name="connsiteX4" fmla="*/ 0 w 15547215"/>
                <a:gd name="connsiteY4" fmla="*/ 0 h 852488"/>
                <a:gd name="connsiteX0" fmla="*/ 0 w 15547215"/>
                <a:gd name="connsiteY0" fmla="*/ 0 h 939573"/>
                <a:gd name="connsiteX1" fmla="*/ 15547215 w 15547215"/>
                <a:gd name="connsiteY1" fmla="*/ 0 h 939573"/>
                <a:gd name="connsiteX2" fmla="*/ 15547215 w 15547215"/>
                <a:gd name="connsiteY2" fmla="*/ 852488 h 939573"/>
                <a:gd name="connsiteX3" fmla="*/ 43543 w 15547215"/>
                <a:gd name="connsiteY3" fmla="*/ 939573 h 939573"/>
                <a:gd name="connsiteX4" fmla="*/ 0 w 15547215"/>
                <a:gd name="connsiteY4" fmla="*/ 0 h 939573"/>
                <a:gd name="connsiteX0" fmla="*/ 0 w 15547215"/>
                <a:gd name="connsiteY0" fmla="*/ 0 h 939574"/>
                <a:gd name="connsiteX1" fmla="*/ 15547215 w 15547215"/>
                <a:gd name="connsiteY1" fmla="*/ 0 h 939574"/>
                <a:gd name="connsiteX2" fmla="*/ 15547215 w 15547215"/>
                <a:gd name="connsiteY2" fmla="*/ 939574 h 939574"/>
                <a:gd name="connsiteX3" fmla="*/ 43543 w 15547215"/>
                <a:gd name="connsiteY3" fmla="*/ 939573 h 939574"/>
                <a:gd name="connsiteX4" fmla="*/ 0 w 15547215"/>
                <a:gd name="connsiteY4" fmla="*/ 0 h 939574"/>
                <a:gd name="connsiteX0" fmla="*/ 0 w 15547215"/>
                <a:gd name="connsiteY0" fmla="*/ 0 h 939574"/>
                <a:gd name="connsiteX1" fmla="*/ 15547215 w 15547215"/>
                <a:gd name="connsiteY1" fmla="*/ 0 h 939574"/>
                <a:gd name="connsiteX2" fmla="*/ 15547215 w 15547215"/>
                <a:gd name="connsiteY2" fmla="*/ 939574 h 939574"/>
                <a:gd name="connsiteX3" fmla="*/ 0 w 15547215"/>
                <a:gd name="connsiteY3" fmla="*/ 939573 h 939574"/>
                <a:gd name="connsiteX4" fmla="*/ 0 w 15547215"/>
                <a:gd name="connsiteY4" fmla="*/ 0 h 939574"/>
                <a:gd name="connsiteX0" fmla="*/ 0 w 15547215"/>
                <a:gd name="connsiteY0" fmla="*/ 0 h 939574"/>
                <a:gd name="connsiteX1" fmla="*/ 15547215 w 15547215"/>
                <a:gd name="connsiteY1" fmla="*/ 0 h 939574"/>
                <a:gd name="connsiteX2" fmla="*/ 15547215 w 15547215"/>
                <a:gd name="connsiteY2" fmla="*/ 939574 h 939574"/>
                <a:gd name="connsiteX3" fmla="*/ 0 w 15547215"/>
                <a:gd name="connsiteY3" fmla="*/ 810928 h 939574"/>
                <a:gd name="connsiteX4" fmla="*/ 0 w 15547215"/>
                <a:gd name="connsiteY4" fmla="*/ 0 h 939574"/>
                <a:gd name="connsiteX0" fmla="*/ 0 w 15547215"/>
                <a:gd name="connsiteY0" fmla="*/ 0 h 810928"/>
                <a:gd name="connsiteX1" fmla="*/ 15547215 w 15547215"/>
                <a:gd name="connsiteY1" fmla="*/ 0 h 810928"/>
                <a:gd name="connsiteX2" fmla="*/ 15547215 w 15547215"/>
                <a:gd name="connsiteY2" fmla="*/ 762686 h 810928"/>
                <a:gd name="connsiteX3" fmla="*/ 0 w 15547215"/>
                <a:gd name="connsiteY3" fmla="*/ 810928 h 810928"/>
                <a:gd name="connsiteX4" fmla="*/ 0 w 15547215"/>
                <a:gd name="connsiteY4" fmla="*/ 0 h 810928"/>
                <a:gd name="connsiteX0" fmla="*/ 0 w 15547215"/>
                <a:gd name="connsiteY0" fmla="*/ 0 h 827010"/>
                <a:gd name="connsiteX1" fmla="*/ 15547215 w 15547215"/>
                <a:gd name="connsiteY1" fmla="*/ 0 h 827010"/>
                <a:gd name="connsiteX2" fmla="*/ 15547215 w 15547215"/>
                <a:gd name="connsiteY2" fmla="*/ 827010 h 827010"/>
                <a:gd name="connsiteX3" fmla="*/ 0 w 15547215"/>
                <a:gd name="connsiteY3" fmla="*/ 810928 h 827010"/>
                <a:gd name="connsiteX4" fmla="*/ 0 w 15547215"/>
                <a:gd name="connsiteY4" fmla="*/ 0 h 827010"/>
                <a:gd name="connsiteX0" fmla="*/ 0 w 15547215"/>
                <a:gd name="connsiteY0" fmla="*/ 0 h 810928"/>
                <a:gd name="connsiteX1" fmla="*/ 15547215 w 15547215"/>
                <a:gd name="connsiteY1" fmla="*/ 0 h 810928"/>
                <a:gd name="connsiteX2" fmla="*/ 15547215 w 15547215"/>
                <a:gd name="connsiteY2" fmla="*/ 778767 h 810928"/>
                <a:gd name="connsiteX3" fmla="*/ 0 w 15547215"/>
                <a:gd name="connsiteY3" fmla="*/ 810928 h 810928"/>
                <a:gd name="connsiteX4" fmla="*/ 0 w 15547215"/>
                <a:gd name="connsiteY4" fmla="*/ 0 h 810928"/>
                <a:gd name="connsiteX0" fmla="*/ 0 w 15547215"/>
                <a:gd name="connsiteY0" fmla="*/ 0 h 843091"/>
                <a:gd name="connsiteX1" fmla="*/ 15547215 w 15547215"/>
                <a:gd name="connsiteY1" fmla="*/ 0 h 843091"/>
                <a:gd name="connsiteX2" fmla="*/ 15547215 w 15547215"/>
                <a:gd name="connsiteY2" fmla="*/ 843091 h 843091"/>
                <a:gd name="connsiteX3" fmla="*/ 0 w 15547215"/>
                <a:gd name="connsiteY3" fmla="*/ 810928 h 843091"/>
                <a:gd name="connsiteX4" fmla="*/ 0 w 15547215"/>
                <a:gd name="connsiteY4" fmla="*/ 0 h 843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47215" h="843091">
                  <a:moveTo>
                    <a:pt x="0" y="0"/>
                  </a:moveTo>
                  <a:lnTo>
                    <a:pt x="15547215" y="0"/>
                  </a:lnTo>
                  <a:lnTo>
                    <a:pt x="15547215" y="843091"/>
                  </a:lnTo>
                  <a:lnTo>
                    <a:pt x="0" y="8109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/>
            <a:lstStyle>
              <a:lvl1pPr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3225" baseline="0" dirty="0">
                  <a:solidFill>
                    <a:schemeClr val="bg1"/>
                  </a:solidFill>
                </a:rPr>
                <a:t>Conclusion</a:t>
              </a:r>
              <a:endParaRPr lang="en-US" sz="3225" baseline="0" dirty="0">
                <a:solidFill>
                  <a:schemeClr val="bg1"/>
                </a:solidFill>
              </a:endParaRPr>
            </a:p>
          </p:txBody>
        </p:sp>
        <p:sp>
          <p:nvSpPr>
            <p:cNvPr id="14356" name="Rectangle 36"/>
            <p:cNvSpPr>
              <a:spLocks noChangeArrowheads="1"/>
            </p:cNvSpPr>
            <p:nvPr/>
          </p:nvSpPr>
          <p:spPr bwMode="auto">
            <a:xfrm>
              <a:off x="34856966" y="21137270"/>
              <a:ext cx="15544800" cy="4907916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550" baseline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491558" y="25226403"/>
            <a:ext cx="30360042" cy="9129139"/>
            <a:chOff x="34807225" y="6557962"/>
            <a:chExt cx="15563392" cy="14020800"/>
          </a:xfrm>
        </p:grpSpPr>
        <p:sp>
          <p:nvSpPr>
            <p:cNvPr id="14343" name="Rectangle 34"/>
            <p:cNvSpPr>
              <a:spLocks noChangeArrowheads="1"/>
            </p:cNvSpPr>
            <p:nvPr/>
          </p:nvSpPr>
          <p:spPr bwMode="auto">
            <a:xfrm>
              <a:off x="34823400" y="6557962"/>
              <a:ext cx="15544800" cy="1402080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550" baseline="0"/>
            </a:p>
          </p:txBody>
        </p:sp>
        <p:sp>
          <p:nvSpPr>
            <p:cNvPr id="50" name="Rectangle 8"/>
            <p:cNvSpPr/>
            <p:nvPr/>
          </p:nvSpPr>
          <p:spPr>
            <a:xfrm>
              <a:off x="34807225" y="6557968"/>
              <a:ext cx="15563392" cy="904025"/>
            </a:xfrm>
            <a:custGeom>
              <a:avLst/>
              <a:gdLst>
                <a:gd name="connsiteX0" fmla="*/ 0 w 16230600"/>
                <a:gd name="connsiteY0" fmla="*/ 0 h 646331"/>
                <a:gd name="connsiteX1" fmla="*/ 16230600 w 16230600"/>
                <a:gd name="connsiteY1" fmla="*/ 0 h 646331"/>
                <a:gd name="connsiteX2" fmla="*/ 16230600 w 16230600"/>
                <a:gd name="connsiteY2" fmla="*/ 646331 h 646331"/>
                <a:gd name="connsiteX3" fmla="*/ 0 w 16230600"/>
                <a:gd name="connsiteY3" fmla="*/ 646331 h 646331"/>
                <a:gd name="connsiteX4" fmla="*/ 0 w 16230600"/>
                <a:gd name="connsiteY4" fmla="*/ 0 h 646331"/>
                <a:gd name="connsiteX0" fmla="*/ 0 w 16230600"/>
                <a:gd name="connsiteY0" fmla="*/ 0 h 817781"/>
                <a:gd name="connsiteX1" fmla="*/ 16230600 w 16230600"/>
                <a:gd name="connsiteY1" fmla="*/ 0 h 817781"/>
                <a:gd name="connsiteX2" fmla="*/ 16230600 w 16230600"/>
                <a:gd name="connsiteY2" fmla="*/ 646331 h 817781"/>
                <a:gd name="connsiteX3" fmla="*/ 57150 w 16230600"/>
                <a:gd name="connsiteY3" fmla="*/ 817781 h 817781"/>
                <a:gd name="connsiteX4" fmla="*/ 0 w 16230600"/>
                <a:gd name="connsiteY4" fmla="*/ 0 h 817781"/>
                <a:gd name="connsiteX0" fmla="*/ 0 w 16230600"/>
                <a:gd name="connsiteY0" fmla="*/ 0 h 846356"/>
                <a:gd name="connsiteX1" fmla="*/ 16230600 w 16230600"/>
                <a:gd name="connsiteY1" fmla="*/ 0 h 846356"/>
                <a:gd name="connsiteX2" fmla="*/ 16202025 w 16230600"/>
                <a:gd name="connsiteY2" fmla="*/ 846356 h 846356"/>
                <a:gd name="connsiteX3" fmla="*/ 57150 w 16230600"/>
                <a:gd name="connsiteY3" fmla="*/ 817781 h 846356"/>
                <a:gd name="connsiteX4" fmla="*/ 0 w 16230600"/>
                <a:gd name="connsiteY4" fmla="*/ 0 h 846356"/>
                <a:gd name="connsiteX0" fmla="*/ 0 w 16230600"/>
                <a:gd name="connsiteY0" fmla="*/ 0 h 932081"/>
                <a:gd name="connsiteX1" fmla="*/ 16230600 w 16230600"/>
                <a:gd name="connsiteY1" fmla="*/ 0 h 932081"/>
                <a:gd name="connsiteX2" fmla="*/ 16202025 w 16230600"/>
                <a:gd name="connsiteY2" fmla="*/ 846356 h 932081"/>
                <a:gd name="connsiteX3" fmla="*/ 0 w 16230600"/>
                <a:gd name="connsiteY3" fmla="*/ 932081 h 932081"/>
                <a:gd name="connsiteX4" fmla="*/ 0 w 16230600"/>
                <a:gd name="connsiteY4" fmla="*/ 0 h 932081"/>
                <a:gd name="connsiteX0" fmla="*/ 0 w 16230600"/>
                <a:gd name="connsiteY0" fmla="*/ 0 h 960656"/>
                <a:gd name="connsiteX1" fmla="*/ 16230600 w 16230600"/>
                <a:gd name="connsiteY1" fmla="*/ 0 h 960656"/>
                <a:gd name="connsiteX2" fmla="*/ 16202025 w 16230600"/>
                <a:gd name="connsiteY2" fmla="*/ 960656 h 960656"/>
                <a:gd name="connsiteX3" fmla="*/ 0 w 16230600"/>
                <a:gd name="connsiteY3" fmla="*/ 932081 h 960656"/>
                <a:gd name="connsiteX4" fmla="*/ 0 w 16230600"/>
                <a:gd name="connsiteY4" fmla="*/ 0 h 960656"/>
                <a:gd name="connsiteX0" fmla="*/ 0 w 16230600"/>
                <a:gd name="connsiteY0" fmla="*/ 0 h 1229383"/>
                <a:gd name="connsiteX1" fmla="*/ 16230600 w 16230600"/>
                <a:gd name="connsiteY1" fmla="*/ 0 h 1229383"/>
                <a:gd name="connsiteX2" fmla="*/ 16202025 w 16230600"/>
                <a:gd name="connsiteY2" fmla="*/ 960656 h 1229383"/>
                <a:gd name="connsiteX3" fmla="*/ 28575 w 16230600"/>
                <a:gd name="connsiteY3" fmla="*/ 1229383 h 1229383"/>
                <a:gd name="connsiteX4" fmla="*/ 0 w 16230600"/>
                <a:gd name="connsiteY4" fmla="*/ 0 h 1229383"/>
                <a:gd name="connsiteX0" fmla="*/ 0 w 16230600"/>
                <a:gd name="connsiteY0" fmla="*/ 0 h 1257958"/>
                <a:gd name="connsiteX1" fmla="*/ 16230600 w 16230600"/>
                <a:gd name="connsiteY1" fmla="*/ 0 h 1257958"/>
                <a:gd name="connsiteX2" fmla="*/ 16173450 w 16230600"/>
                <a:gd name="connsiteY2" fmla="*/ 1257958 h 1257958"/>
                <a:gd name="connsiteX3" fmla="*/ 28575 w 16230600"/>
                <a:gd name="connsiteY3" fmla="*/ 1229383 h 1257958"/>
                <a:gd name="connsiteX4" fmla="*/ 0 w 16230600"/>
                <a:gd name="connsiteY4" fmla="*/ 0 h 1257958"/>
                <a:gd name="connsiteX0" fmla="*/ 0 w 16230600"/>
                <a:gd name="connsiteY0" fmla="*/ 0 h 1618692"/>
                <a:gd name="connsiteX1" fmla="*/ 16230600 w 16230600"/>
                <a:gd name="connsiteY1" fmla="*/ 0 h 1618692"/>
                <a:gd name="connsiteX2" fmla="*/ 16173450 w 16230600"/>
                <a:gd name="connsiteY2" fmla="*/ 1257958 h 1618692"/>
                <a:gd name="connsiteX3" fmla="*/ 28575 w 16230600"/>
                <a:gd name="connsiteY3" fmla="*/ 1618692 h 1618692"/>
                <a:gd name="connsiteX4" fmla="*/ 0 w 16230600"/>
                <a:gd name="connsiteY4" fmla="*/ 0 h 1618692"/>
                <a:gd name="connsiteX0" fmla="*/ 0 w 16233122"/>
                <a:gd name="connsiteY0" fmla="*/ 0 h 1618692"/>
                <a:gd name="connsiteX1" fmla="*/ 16230600 w 16233122"/>
                <a:gd name="connsiteY1" fmla="*/ 0 h 1618692"/>
                <a:gd name="connsiteX2" fmla="*/ 16233122 w 16233122"/>
                <a:gd name="connsiteY2" fmla="*/ 1591652 h 1618692"/>
                <a:gd name="connsiteX3" fmla="*/ 28575 w 16233122"/>
                <a:gd name="connsiteY3" fmla="*/ 1618692 h 1618692"/>
                <a:gd name="connsiteX4" fmla="*/ 0 w 16233122"/>
                <a:gd name="connsiteY4" fmla="*/ 0 h 1618692"/>
                <a:gd name="connsiteX0" fmla="*/ 16889 w 16250011"/>
                <a:gd name="connsiteY0" fmla="*/ 0 h 1985100"/>
                <a:gd name="connsiteX1" fmla="*/ 16247489 w 16250011"/>
                <a:gd name="connsiteY1" fmla="*/ 0 h 1985100"/>
                <a:gd name="connsiteX2" fmla="*/ 16250011 w 16250011"/>
                <a:gd name="connsiteY2" fmla="*/ 1591652 h 1985100"/>
                <a:gd name="connsiteX3" fmla="*/ 0 w 16250011"/>
                <a:gd name="connsiteY3" fmla="*/ 1985100 h 1985100"/>
                <a:gd name="connsiteX4" fmla="*/ 16889 w 16250011"/>
                <a:gd name="connsiteY4" fmla="*/ 0 h 1985100"/>
                <a:gd name="connsiteX0" fmla="*/ 16889 w 16280321"/>
                <a:gd name="connsiteY0" fmla="*/ 0 h 1985100"/>
                <a:gd name="connsiteX1" fmla="*/ 16247489 w 16280321"/>
                <a:gd name="connsiteY1" fmla="*/ 0 h 1985100"/>
                <a:gd name="connsiteX2" fmla="*/ 16280321 w 16280321"/>
                <a:gd name="connsiteY2" fmla="*/ 1866458 h 1985100"/>
                <a:gd name="connsiteX3" fmla="*/ 0 w 16280321"/>
                <a:gd name="connsiteY3" fmla="*/ 1985100 h 1985100"/>
                <a:gd name="connsiteX4" fmla="*/ 16889 w 16280321"/>
                <a:gd name="connsiteY4" fmla="*/ 0 h 1985100"/>
                <a:gd name="connsiteX0" fmla="*/ 16889 w 16280321"/>
                <a:gd name="connsiteY0" fmla="*/ 0 h 1988596"/>
                <a:gd name="connsiteX1" fmla="*/ 16247489 w 16280321"/>
                <a:gd name="connsiteY1" fmla="*/ 0 h 1988596"/>
                <a:gd name="connsiteX2" fmla="*/ 16280321 w 16280321"/>
                <a:gd name="connsiteY2" fmla="*/ 1988596 h 1988596"/>
                <a:gd name="connsiteX3" fmla="*/ 0 w 16280321"/>
                <a:gd name="connsiteY3" fmla="*/ 1985100 h 1988596"/>
                <a:gd name="connsiteX4" fmla="*/ 16889 w 16280321"/>
                <a:gd name="connsiteY4" fmla="*/ 0 h 1988596"/>
                <a:gd name="connsiteX0" fmla="*/ 16889 w 16247524"/>
                <a:gd name="connsiteY0" fmla="*/ 0 h 1988596"/>
                <a:gd name="connsiteX1" fmla="*/ 16247489 w 16247524"/>
                <a:gd name="connsiteY1" fmla="*/ 0 h 1988596"/>
                <a:gd name="connsiteX2" fmla="*/ 16234857 w 16247524"/>
                <a:gd name="connsiteY2" fmla="*/ 1988596 h 1988596"/>
                <a:gd name="connsiteX3" fmla="*/ 0 w 16247524"/>
                <a:gd name="connsiteY3" fmla="*/ 1985100 h 1988596"/>
                <a:gd name="connsiteX4" fmla="*/ 16889 w 16247524"/>
                <a:gd name="connsiteY4" fmla="*/ 0 h 1988596"/>
                <a:gd name="connsiteX0" fmla="*/ 16889 w 16250013"/>
                <a:gd name="connsiteY0" fmla="*/ 0 h 1985100"/>
                <a:gd name="connsiteX1" fmla="*/ 16247489 w 16250013"/>
                <a:gd name="connsiteY1" fmla="*/ 0 h 1985100"/>
                <a:gd name="connsiteX2" fmla="*/ 16250013 w 16250013"/>
                <a:gd name="connsiteY2" fmla="*/ 1958060 h 1985100"/>
                <a:gd name="connsiteX3" fmla="*/ 0 w 16250013"/>
                <a:gd name="connsiteY3" fmla="*/ 1985100 h 1985100"/>
                <a:gd name="connsiteX4" fmla="*/ 16889 w 16250013"/>
                <a:gd name="connsiteY4" fmla="*/ 0 h 198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50013" h="1985100">
                  <a:moveTo>
                    <a:pt x="16889" y="0"/>
                  </a:moveTo>
                  <a:lnTo>
                    <a:pt x="16247489" y="0"/>
                  </a:lnTo>
                  <a:cubicBezTo>
                    <a:pt x="16248330" y="530551"/>
                    <a:pt x="16249172" y="1427509"/>
                    <a:pt x="16250013" y="1958060"/>
                  </a:cubicBezTo>
                  <a:lnTo>
                    <a:pt x="0" y="1985100"/>
                  </a:lnTo>
                  <a:lnTo>
                    <a:pt x="16889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3225" baseline="0" dirty="0">
                  <a:solidFill>
                    <a:schemeClr val="bg1"/>
                  </a:solidFill>
                  <a:latin typeface="Arial" charset="0"/>
                  <a:ea typeface="宋体" charset="0"/>
                  <a:cs typeface="ＭＳ Ｐゴシック" charset="0"/>
                </a:rPr>
                <a:t>Results</a:t>
              </a:r>
              <a:endParaRPr lang="en-US" sz="3225" baseline="0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516958" y="14112339"/>
            <a:ext cx="30073601" cy="588623"/>
          </a:xfrm>
          <a:custGeom>
            <a:avLst/>
            <a:gdLst>
              <a:gd name="connsiteX0" fmla="*/ 0 w 16230600"/>
              <a:gd name="connsiteY0" fmla="*/ 0 h 646331"/>
              <a:gd name="connsiteX1" fmla="*/ 16230600 w 16230600"/>
              <a:gd name="connsiteY1" fmla="*/ 0 h 646331"/>
              <a:gd name="connsiteX2" fmla="*/ 16230600 w 16230600"/>
              <a:gd name="connsiteY2" fmla="*/ 646331 h 646331"/>
              <a:gd name="connsiteX3" fmla="*/ 0 w 16230600"/>
              <a:gd name="connsiteY3" fmla="*/ 646331 h 646331"/>
              <a:gd name="connsiteX4" fmla="*/ 0 w 16230600"/>
              <a:gd name="connsiteY4" fmla="*/ 0 h 646331"/>
              <a:gd name="connsiteX0" fmla="*/ 0 w 16230600"/>
              <a:gd name="connsiteY0" fmla="*/ 0 h 817781"/>
              <a:gd name="connsiteX1" fmla="*/ 16230600 w 16230600"/>
              <a:gd name="connsiteY1" fmla="*/ 0 h 817781"/>
              <a:gd name="connsiteX2" fmla="*/ 16230600 w 16230600"/>
              <a:gd name="connsiteY2" fmla="*/ 646331 h 817781"/>
              <a:gd name="connsiteX3" fmla="*/ 57150 w 16230600"/>
              <a:gd name="connsiteY3" fmla="*/ 817781 h 817781"/>
              <a:gd name="connsiteX4" fmla="*/ 0 w 16230600"/>
              <a:gd name="connsiteY4" fmla="*/ 0 h 817781"/>
              <a:gd name="connsiteX0" fmla="*/ 0 w 16230600"/>
              <a:gd name="connsiteY0" fmla="*/ 0 h 846356"/>
              <a:gd name="connsiteX1" fmla="*/ 16230600 w 16230600"/>
              <a:gd name="connsiteY1" fmla="*/ 0 h 846356"/>
              <a:gd name="connsiteX2" fmla="*/ 16202025 w 16230600"/>
              <a:gd name="connsiteY2" fmla="*/ 846356 h 846356"/>
              <a:gd name="connsiteX3" fmla="*/ 57150 w 16230600"/>
              <a:gd name="connsiteY3" fmla="*/ 817781 h 846356"/>
              <a:gd name="connsiteX4" fmla="*/ 0 w 16230600"/>
              <a:gd name="connsiteY4" fmla="*/ 0 h 846356"/>
              <a:gd name="connsiteX0" fmla="*/ 0 w 16230600"/>
              <a:gd name="connsiteY0" fmla="*/ 0 h 932081"/>
              <a:gd name="connsiteX1" fmla="*/ 16230600 w 16230600"/>
              <a:gd name="connsiteY1" fmla="*/ 0 h 932081"/>
              <a:gd name="connsiteX2" fmla="*/ 16202025 w 16230600"/>
              <a:gd name="connsiteY2" fmla="*/ 846356 h 932081"/>
              <a:gd name="connsiteX3" fmla="*/ 0 w 16230600"/>
              <a:gd name="connsiteY3" fmla="*/ 932081 h 932081"/>
              <a:gd name="connsiteX4" fmla="*/ 0 w 16230600"/>
              <a:gd name="connsiteY4" fmla="*/ 0 h 932081"/>
              <a:gd name="connsiteX0" fmla="*/ 0 w 16230600"/>
              <a:gd name="connsiteY0" fmla="*/ 0 h 960656"/>
              <a:gd name="connsiteX1" fmla="*/ 16230600 w 16230600"/>
              <a:gd name="connsiteY1" fmla="*/ 0 h 960656"/>
              <a:gd name="connsiteX2" fmla="*/ 16202025 w 16230600"/>
              <a:gd name="connsiteY2" fmla="*/ 960656 h 960656"/>
              <a:gd name="connsiteX3" fmla="*/ 0 w 16230600"/>
              <a:gd name="connsiteY3" fmla="*/ 932081 h 960656"/>
              <a:gd name="connsiteX4" fmla="*/ 0 w 16230600"/>
              <a:gd name="connsiteY4" fmla="*/ 0 h 960656"/>
              <a:gd name="connsiteX0" fmla="*/ 0 w 16230600"/>
              <a:gd name="connsiteY0" fmla="*/ 0 h 1229383"/>
              <a:gd name="connsiteX1" fmla="*/ 16230600 w 16230600"/>
              <a:gd name="connsiteY1" fmla="*/ 0 h 1229383"/>
              <a:gd name="connsiteX2" fmla="*/ 16202025 w 16230600"/>
              <a:gd name="connsiteY2" fmla="*/ 960656 h 1229383"/>
              <a:gd name="connsiteX3" fmla="*/ 28575 w 16230600"/>
              <a:gd name="connsiteY3" fmla="*/ 1229383 h 1229383"/>
              <a:gd name="connsiteX4" fmla="*/ 0 w 16230600"/>
              <a:gd name="connsiteY4" fmla="*/ 0 h 1229383"/>
              <a:gd name="connsiteX0" fmla="*/ 0 w 16230600"/>
              <a:gd name="connsiteY0" fmla="*/ 0 h 1257958"/>
              <a:gd name="connsiteX1" fmla="*/ 16230600 w 16230600"/>
              <a:gd name="connsiteY1" fmla="*/ 0 h 1257958"/>
              <a:gd name="connsiteX2" fmla="*/ 16173450 w 16230600"/>
              <a:gd name="connsiteY2" fmla="*/ 1257958 h 1257958"/>
              <a:gd name="connsiteX3" fmla="*/ 28575 w 16230600"/>
              <a:gd name="connsiteY3" fmla="*/ 1229383 h 1257958"/>
              <a:gd name="connsiteX4" fmla="*/ 0 w 16230600"/>
              <a:gd name="connsiteY4" fmla="*/ 0 h 1257958"/>
              <a:gd name="connsiteX0" fmla="*/ 0 w 16230600"/>
              <a:gd name="connsiteY0" fmla="*/ 0 h 1428710"/>
              <a:gd name="connsiteX1" fmla="*/ 16230600 w 16230600"/>
              <a:gd name="connsiteY1" fmla="*/ 0 h 1428710"/>
              <a:gd name="connsiteX2" fmla="*/ 16173450 w 16230600"/>
              <a:gd name="connsiteY2" fmla="*/ 1257958 h 1428710"/>
              <a:gd name="connsiteX3" fmla="*/ 28575 w 16230600"/>
              <a:gd name="connsiteY3" fmla="*/ 1428710 h 1428710"/>
              <a:gd name="connsiteX4" fmla="*/ 0 w 16230600"/>
              <a:gd name="connsiteY4" fmla="*/ 0 h 1428710"/>
              <a:gd name="connsiteX0" fmla="*/ 0 w 16234410"/>
              <a:gd name="connsiteY0" fmla="*/ 0 h 1507116"/>
              <a:gd name="connsiteX1" fmla="*/ 16230600 w 16234410"/>
              <a:gd name="connsiteY1" fmla="*/ 0 h 1507116"/>
              <a:gd name="connsiteX2" fmla="*/ 16234410 w 16234410"/>
              <a:gd name="connsiteY2" fmla="*/ 1507116 h 1507116"/>
              <a:gd name="connsiteX3" fmla="*/ 28575 w 16234410"/>
              <a:gd name="connsiteY3" fmla="*/ 1428710 h 1507116"/>
              <a:gd name="connsiteX4" fmla="*/ 0 w 16234410"/>
              <a:gd name="connsiteY4" fmla="*/ 0 h 1507116"/>
              <a:gd name="connsiteX0" fmla="*/ 0 w 16234410"/>
              <a:gd name="connsiteY0" fmla="*/ 0 h 1628036"/>
              <a:gd name="connsiteX1" fmla="*/ 16230600 w 16234410"/>
              <a:gd name="connsiteY1" fmla="*/ 0 h 1628036"/>
              <a:gd name="connsiteX2" fmla="*/ 16234410 w 16234410"/>
              <a:gd name="connsiteY2" fmla="*/ 1507116 h 1628036"/>
              <a:gd name="connsiteX3" fmla="*/ 59055 w 16234410"/>
              <a:gd name="connsiteY3" fmla="*/ 1628036 h 1628036"/>
              <a:gd name="connsiteX4" fmla="*/ 0 w 16234410"/>
              <a:gd name="connsiteY4" fmla="*/ 0 h 1628036"/>
              <a:gd name="connsiteX0" fmla="*/ 0 w 16230600"/>
              <a:gd name="connsiteY0" fmla="*/ 0 h 1706442"/>
              <a:gd name="connsiteX1" fmla="*/ 16230600 w 16230600"/>
              <a:gd name="connsiteY1" fmla="*/ 0 h 1706442"/>
              <a:gd name="connsiteX2" fmla="*/ 16173450 w 16230600"/>
              <a:gd name="connsiteY2" fmla="*/ 1706442 h 1706442"/>
              <a:gd name="connsiteX3" fmla="*/ 59055 w 16230600"/>
              <a:gd name="connsiteY3" fmla="*/ 1628036 h 1706442"/>
              <a:gd name="connsiteX4" fmla="*/ 0 w 16230600"/>
              <a:gd name="connsiteY4" fmla="*/ 0 h 1706442"/>
              <a:gd name="connsiteX0" fmla="*/ 0 w 16230600"/>
              <a:gd name="connsiteY0" fmla="*/ 0 h 1706442"/>
              <a:gd name="connsiteX1" fmla="*/ 16230600 w 16230600"/>
              <a:gd name="connsiteY1" fmla="*/ 0 h 1706442"/>
              <a:gd name="connsiteX2" fmla="*/ 16173450 w 16230600"/>
              <a:gd name="connsiteY2" fmla="*/ 1706442 h 1706442"/>
              <a:gd name="connsiteX3" fmla="*/ 1905 w 16230600"/>
              <a:gd name="connsiteY3" fmla="*/ 1690325 h 1706442"/>
              <a:gd name="connsiteX4" fmla="*/ 0 w 16230600"/>
              <a:gd name="connsiteY4" fmla="*/ 0 h 1706442"/>
              <a:gd name="connsiteX0" fmla="*/ 0 w 16230600"/>
              <a:gd name="connsiteY0" fmla="*/ 0 h 1706442"/>
              <a:gd name="connsiteX1" fmla="*/ 16230600 w 16230600"/>
              <a:gd name="connsiteY1" fmla="*/ 0 h 1706442"/>
              <a:gd name="connsiteX2" fmla="*/ 16216993 w 16230600"/>
              <a:gd name="connsiteY2" fmla="*/ 1706442 h 1706442"/>
              <a:gd name="connsiteX3" fmla="*/ 1905 w 16230600"/>
              <a:gd name="connsiteY3" fmla="*/ 1690325 h 1706442"/>
              <a:gd name="connsiteX4" fmla="*/ 0 w 16230600"/>
              <a:gd name="connsiteY4" fmla="*/ 0 h 1706442"/>
              <a:gd name="connsiteX0" fmla="*/ 36195 w 16266795"/>
              <a:gd name="connsiteY0" fmla="*/ 0 h 2028313"/>
              <a:gd name="connsiteX1" fmla="*/ 16266795 w 16266795"/>
              <a:gd name="connsiteY1" fmla="*/ 0 h 2028313"/>
              <a:gd name="connsiteX2" fmla="*/ 16253188 w 16266795"/>
              <a:gd name="connsiteY2" fmla="*/ 1706442 h 2028313"/>
              <a:gd name="connsiteX3" fmla="*/ 0 w 16266795"/>
              <a:gd name="connsiteY3" fmla="*/ 2028313 h 2028313"/>
              <a:gd name="connsiteX4" fmla="*/ 36195 w 16266795"/>
              <a:gd name="connsiteY4" fmla="*/ 0 h 2028313"/>
              <a:gd name="connsiteX0" fmla="*/ 0 w 16230600"/>
              <a:gd name="connsiteY0" fmla="*/ 0 h 2028313"/>
              <a:gd name="connsiteX1" fmla="*/ 16230600 w 16230600"/>
              <a:gd name="connsiteY1" fmla="*/ 0 h 2028313"/>
              <a:gd name="connsiteX2" fmla="*/ 16216993 w 16230600"/>
              <a:gd name="connsiteY2" fmla="*/ 1706442 h 2028313"/>
              <a:gd name="connsiteX3" fmla="*/ 14605 w 16230600"/>
              <a:gd name="connsiteY3" fmla="*/ 2028313 h 2028313"/>
              <a:gd name="connsiteX4" fmla="*/ 0 w 16230600"/>
              <a:gd name="connsiteY4" fmla="*/ 0 h 2028313"/>
              <a:gd name="connsiteX0" fmla="*/ 0 w 16230600"/>
              <a:gd name="connsiteY0" fmla="*/ 0 h 2140976"/>
              <a:gd name="connsiteX1" fmla="*/ 16230600 w 16230600"/>
              <a:gd name="connsiteY1" fmla="*/ 0 h 2140976"/>
              <a:gd name="connsiteX2" fmla="*/ 16216993 w 16230600"/>
              <a:gd name="connsiteY2" fmla="*/ 1706442 h 2140976"/>
              <a:gd name="connsiteX3" fmla="*/ 40005 w 16230600"/>
              <a:gd name="connsiteY3" fmla="*/ 2140976 h 2140976"/>
              <a:gd name="connsiteX4" fmla="*/ 0 w 16230600"/>
              <a:gd name="connsiteY4" fmla="*/ 0 h 2140976"/>
              <a:gd name="connsiteX0" fmla="*/ 0 w 16230600"/>
              <a:gd name="connsiteY0" fmla="*/ 0 h 2140976"/>
              <a:gd name="connsiteX1" fmla="*/ 16230600 w 16230600"/>
              <a:gd name="connsiteY1" fmla="*/ 0 h 2140976"/>
              <a:gd name="connsiteX2" fmla="*/ 16216993 w 16230600"/>
              <a:gd name="connsiteY2" fmla="*/ 1706442 h 2140976"/>
              <a:gd name="connsiteX3" fmla="*/ 14605 w 16230600"/>
              <a:gd name="connsiteY3" fmla="*/ 2140976 h 2140976"/>
              <a:gd name="connsiteX4" fmla="*/ 0 w 16230600"/>
              <a:gd name="connsiteY4" fmla="*/ 0 h 2140976"/>
              <a:gd name="connsiteX0" fmla="*/ 0 w 16242393"/>
              <a:gd name="connsiteY0" fmla="*/ 0 h 2140976"/>
              <a:gd name="connsiteX1" fmla="*/ 16230600 w 16242393"/>
              <a:gd name="connsiteY1" fmla="*/ 0 h 2140976"/>
              <a:gd name="connsiteX2" fmla="*/ 16242393 w 16242393"/>
              <a:gd name="connsiteY2" fmla="*/ 2016264 h 2140976"/>
              <a:gd name="connsiteX3" fmla="*/ 14605 w 16242393"/>
              <a:gd name="connsiteY3" fmla="*/ 2140976 h 2140976"/>
              <a:gd name="connsiteX4" fmla="*/ 0 w 16242393"/>
              <a:gd name="connsiteY4" fmla="*/ 0 h 2140976"/>
              <a:gd name="connsiteX0" fmla="*/ 0 w 16242393"/>
              <a:gd name="connsiteY0" fmla="*/ 0 h 2140976"/>
              <a:gd name="connsiteX1" fmla="*/ 16230600 w 16242393"/>
              <a:gd name="connsiteY1" fmla="*/ 0 h 2140976"/>
              <a:gd name="connsiteX2" fmla="*/ 16242393 w 16242393"/>
              <a:gd name="connsiteY2" fmla="*/ 2100761 h 2140976"/>
              <a:gd name="connsiteX3" fmla="*/ 14605 w 16242393"/>
              <a:gd name="connsiteY3" fmla="*/ 2140976 h 2140976"/>
              <a:gd name="connsiteX4" fmla="*/ 0 w 16242393"/>
              <a:gd name="connsiteY4" fmla="*/ 0 h 2140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42393" h="2140976">
                <a:moveTo>
                  <a:pt x="0" y="0"/>
                </a:moveTo>
                <a:lnTo>
                  <a:pt x="16230600" y="0"/>
                </a:lnTo>
                <a:lnTo>
                  <a:pt x="16242393" y="2100761"/>
                </a:lnTo>
                <a:lnTo>
                  <a:pt x="14605" y="2140976"/>
                </a:lnTo>
                <a:cubicBezTo>
                  <a:pt x="9737" y="1427317"/>
                  <a:pt x="4868" y="713659"/>
                  <a:pt x="0" y="0"/>
                </a:cubicBezTo>
                <a:close/>
              </a:path>
            </a:pathLst>
          </a:cu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25" baseline="0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Materials and Methods</a:t>
            </a:r>
            <a:endParaRPr lang="en-US" sz="3225" baseline="0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51" name="Rectangle 21"/>
          <p:cNvSpPr>
            <a:spLocks noChangeArrowheads="1"/>
          </p:cNvSpPr>
          <p:nvPr/>
        </p:nvSpPr>
        <p:spPr bwMode="auto">
          <a:xfrm>
            <a:off x="1524000" y="14115858"/>
            <a:ext cx="29998404" cy="10581846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550" baseline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5115</TotalTime>
  <Words>30</Words>
  <Application>Microsoft Office PowerPoint</Application>
  <PresentationFormat>Özel</PresentationFormat>
  <Paragraphs>11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9" baseType="lpstr">
      <vt:lpstr>ＭＳ Ｐゴシック</vt:lpstr>
      <vt:lpstr>ＭＳ Ｐゴシック</vt:lpstr>
      <vt:lpstr>宋体</vt:lpstr>
      <vt:lpstr>宋体</vt:lpstr>
      <vt:lpstr>Arial</vt:lpstr>
      <vt:lpstr>Calibri</vt:lpstr>
      <vt:lpstr>Calibri Light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lilu1</dc:creator>
  <cp:lastModifiedBy>Can Özhan (K2 Conference &amp; Event Management Co.)</cp:lastModifiedBy>
  <cp:revision>191</cp:revision>
  <cp:lastPrinted>2013-08-04T02:58:23Z</cp:lastPrinted>
  <dcterms:created xsi:type="dcterms:W3CDTF">2011-10-21T15:46:33Z</dcterms:created>
  <dcterms:modified xsi:type="dcterms:W3CDTF">2023-09-07T13:21:10Z</dcterms:modified>
</cp:coreProperties>
</file>